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1D37-E183-440F-A0D6-E5D7E4086A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152-407C-4D6F-8D4F-F465517C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1D37-E183-440F-A0D6-E5D7E4086A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1152-407C-4D6F-8D4F-F465517C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7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Coronavirus Cases this Semester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2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Coronavirus Cases this Month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1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Finishing the Semester Strong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0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Kummer Institute Update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1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0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Coronavirus Cases this Semester</vt:lpstr>
      <vt:lpstr>Coronavirus Cases this Month</vt:lpstr>
      <vt:lpstr>Finishing the Semester Strong</vt:lpstr>
      <vt:lpstr>Kummer Institute Update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Hasner, Velvet I.</dc:creator>
  <cp:lastModifiedBy>Hasner, Velvet I.</cp:lastModifiedBy>
  <cp:revision>1</cp:revision>
  <dcterms:created xsi:type="dcterms:W3CDTF">2020-11-18T15:50:01Z</dcterms:created>
  <dcterms:modified xsi:type="dcterms:W3CDTF">2020-11-18T15:50:01Z</dcterms:modified>
</cp:coreProperties>
</file>