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1D37-E183-440F-A0D6-E5D7E4086A4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B1152-407C-4D6F-8D4F-F465517CB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61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B1D37-E183-440F-A0D6-E5D7E4086A49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B1152-407C-4D6F-8D4F-F465517CB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82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977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Coronavirus Cases this Semester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729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Coronavirus Cases this Month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911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Finishing the Semester Strong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301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Kummer Institute Update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818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706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Coronavirus Cases this Semester</vt:lpstr>
      <vt:lpstr>Coronavirus Cases this Month</vt:lpstr>
      <vt:lpstr>Finishing the Semester Strong</vt:lpstr>
      <vt:lpstr>Kummer Institute Update</vt:lpstr>
      <vt:lpstr>PowerPoint Presentation</vt:lpstr>
    </vt:vector>
  </TitlesOfParts>
  <Company>Missouri S&amp;T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Hasner, Velvet I.</dc:creator>
  <cp:lastModifiedBy>Hasner, Velvet I.</cp:lastModifiedBy>
  <cp:revision>1</cp:revision>
  <dcterms:created xsi:type="dcterms:W3CDTF">2020-11-18T15:50:01Z</dcterms:created>
  <dcterms:modified xsi:type="dcterms:W3CDTF">2020-11-18T15:50:01Z</dcterms:modified>
</cp:coreProperties>
</file>